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4660"/>
  </p:normalViewPr>
  <p:slideViewPr>
    <p:cSldViewPr snapToGrid="0">
      <p:cViewPr>
        <p:scale>
          <a:sx n="66" d="100"/>
          <a:sy n="66" d="100"/>
        </p:scale>
        <p:origin x="10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7327C-613E-4B03-B478-99F73827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89844" l="9180" r="89844">
                        <a14:foregroundMark x1="9180" y1="64551" x2="10352" y2="61230"/>
                        <a14:foregroundMark x1="75879" y1="10449" x2="70703" y2="6152"/>
                        <a14:backgroundMark x1="29492" y1="81934" x2="69922" y2="41895"/>
                        <a14:backgroundMark x1="15430" y1="51172" x2="26367" y2="39551"/>
                        <a14:backgroundMark x1="26367" y1="39551" x2="28711" y2="38086"/>
                        <a14:backgroundMark x1="80957" y1="9277" x2="86328" y2="14648"/>
                        <a14:backgroundMark x1="87109" y1="26660" x2="78027" y2="3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4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D52C2-3743-4E75-B357-4A7E29F15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0" b="94727" l="9961" r="89844">
                        <a14:foregroundMark x1="76270" y1="94824" x2="76270" y2="94824"/>
                        <a14:foregroundMark x1="44043" y1="15723" x2="44043" y2="15723"/>
                        <a14:foregroundMark x1="45508" y1="5957" x2="41504" y2="7617"/>
                        <a14:foregroundMark x1="76465" y1="7031" x2="71680" y2="4980"/>
                        <a14:foregroundMark x1="76465" y1="66309" x2="76465" y2="64453"/>
                        <a14:backgroundMark x1="27734" y1="43750" x2="9473" y2="50391"/>
                        <a14:backgroundMark x1="26855" y1="45508" x2="33008" y2="33105"/>
                        <a14:backgroundMark x1="33008" y1="33105" x2="36523" y2="30762"/>
                        <a14:backgroundMark x1="36621" y1="30371" x2="48535" y2="24805"/>
                        <a14:backgroundMark x1="48535" y1="24805" x2="53906" y2="19434"/>
                        <a14:backgroundMark x1="53906" y1="19434" x2="53906" y2="19434"/>
                        <a14:backgroundMark x1="82227" y1="24609" x2="73730" y2="36816"/>
                        <a14:backgroundMark x1="73730" y1="36816" x2="66895" y2="37598"/>
                        <a14:backgroundMark x1="73145" y1="37793" x2="74707" y2="53320"/>
                        <a14:backgroundMark x1="74707" y1="53320" x2="70215" y2="65137"/>
                        <a14:backgroundMark x1="72363" y1="61133" x2="79590" y2="43945"/>
                        <a14:backgroundMark x1="79590" y1="43945" x2="85938" y2="38672"/>
                        <a14:backgroundMark x1="85938" y1="38672" x2="78613" y2="40820"/>
                        <a14:backgroundMark x1="78613" y1="40820" x2="83691" y2="32324"/>
                        <a14:backgroundMark x1="83691" y1="32324" x2="86914" y2="43457"/>
                        <a14:backgroundMark x1="86914" y1="43457" x2="94824" y2="50391"/>
                        <a14:backgroundMark x1="83105" y1="83105" x2="81641" y2="67188"/>
                        <a14:backgroundMark x1="80176" y1="66699" x2="80957" y2="59668"/>
                        <a14:backgroundMark x1="81836" y1="54785" x2="81836" y2="54785"/>
                        <a14:backgroundMark x1="79980" y1="55371" x2="79980" y2="55371"/>
                        <a14:backgroundMark x1="78711" y1="90527" x2="71582" y2="69043"/>
                        <a14:backgroundMark x1="71582" y1="69043" x2="70703" y2="67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6D64C-20FE-438B-B37D-EE715FB3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0430" l="5176" r="91602">
                        <a14:foregroundMark x1="10823" y1="90338" x2="41016" y2="89844"/>
                        <a14:foregroundMark x1="41016" y1="89844" x2="45703" y2="89844"/>
                        <a14:foregroundMark x1="11914" y1="86035" x2="11914" y2="84082"/>
                        <a14:foregroundMark x1="60645" y1="90430" x2="45703" y2="89453"/>
                        <a14:foregroundMark x1="44238" y1="9473" x2="44238" y2="9473"/>
                        <a14:foregroundMark x1="36816" y1="4492" x2="36816" y2="4492"/>
                        <a14:foregroundMark x1="62988" y1="4785" x2="62988" y2="4785"/>
                        <a14:foregroundMark x1="91699" y1="27637" x2="91699" y2="27637"/>
                        <a14:foregroundMark x1="63086" y1="4004" x2="63086" y2="4004"/>
                        <a14:foregroundMark x1="11328" y1="87109" x2="11328" y2="87109"/>
                        <a14:foregroundMark x1="25000" y1="61816" x2="25000" y2="61816"/>
                        <a14:backgroundMark x1="8887" y1="86914" x2="9180" y2="90625"/>
                        <a14:backgroundMark x1="6152" y1="91211" x2="9961" y2="91406"/>
                        <a14:backgroundMark x1="10742" y1="90625" x2="10742" y2="90625"/>
                        <a14:backgroundMark x1="10742" y1="90430" x2="10742" y2="90430"/>
                        <a14:backgroundMark x1="10742" y1="90234" x2="10742" y2="90234"/>
                        <a14:backgroundMark x1="10938" y1="90332" x2="10938" y2="90332"/>
                        <a14:backgroundMark x1="10938" y1="90527" x2="10938" y2="90527"/>
                        <a14:backgroundMark x1="5469" y1="90723" x2="5469" y2="90723"/>
                        <a14:backgroundMark x1="6836" y1="90527" x2="4980" y2="90527"/>
                        <a14:backgroundMark x1="94238" y1="26074" x2="94238" y2="26074"/>
                        <a14:backgroundMark x1="89648" y1="91016" x2="89648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19E46-2863-4492-910C-180F4F18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1" b="89844" l="8008" r="92383">
                        <a14:foregroundMark x1="9082" y1="82031" x2="29004" y2="80957"/>
                        <a14:foregroundMark x1="29004" y1="80957" x2="43555" y2="82813"/>
                        <a14:foregroundMark x1="43555" y1="82813" x2="72266" y2="79492"/>
                        <a14:foregroundMark x1="72266" y1="79492" x2="83105" y2="79980"/>
                        <a14:foregroundMark x1="83105" y1="79980" x2="91016" y2="71973"/>
                        <a14:foregroundMark x1="91016" y1="71973" x2="92188" y2="56348"/>
                        <a14:foregroundMark x1="92188" y1="56348" x2="73926" y2="53809"/>
                        <a14:foregroundMark x1="73926" y1="53809" x2="65820" y2="55566"/>
                        <a14:foregroundMark x1="65820" y1="55566" x2="42773" y2="53711"/>
                        <a14:foregroundMark x1="42773" y1="53711" x2="33496" y2="57813"/>
                        <a14:foregroundMark x1="33496" y1="57813" x2="15039" y2="57617"/>
                        <a14:foregroundMark x1="15039" y1="57617" x2="9375" y2="62012"/>
                        <a14:foregroundMark x1="9375" y1="62012" x2="16113" y2="70215"/>
                        <a14:foregroundMark x1="16113" y1="70215" x2="12891" y2="80371"/>
                        <a14:foregroundMark x1="12891" y1="80371" x2="13379" y2="74609"/>
                        <a14:foregroundMark x1="9961" y1="79785" x2="9668" y2="54297"/>
                        <a14:foregroundMark x1="9277" y1="53125" x2="22266" y2="57227"/>
                        <a14:foregroundMark x1="22266" y1="57227" x2="24414" y2="61621"/>
                        <a14:foregroundMark x1="8691" y1="52637" x2="19727" y2="51855"/>
                        <a14:foregroundMark x1="19727" y1="51855" x2="36328" y2="52930"/>
                        <a14:foregroundMark x1="8008" y1="49121" x2="8008" y2="49121"/>
                        <a14:foregroundMark x1="34082" y1="52246" x2="60156" y2="53809"/>
                        <a14:foregroundMark x1="60156" y1="53809" x2="89355" y2="52148"/>
                        <a14:foregroundMark x1="89355" y1="52148" x2="91992" y2="52734"/>
                        <a14:foregroundMark x1="44824" y1="51270" x2="53906" y2="51465"/>
                        <a14:foregroundMark x1="12988" y1="65918" x2="18457" y2="70801"/>
                        <a14:foregroundMark x1="18457" y1="70801" x2="52441" y2="77539"/>
                        <a14:foregroundMark x1="52441" y1="77539" x2="80859" y2="74707"/>
                        <a14:foregroundMark x1="80859" y1="74707" x2="86621" y2="70117"/>
                        <a14:foregroundMark x1="86621" y1="70117" x2="90723" y2="58496"/>
                        <a14:foregroundMark x1="89844" y1="58496" x2="56055" y2="79590"/>
                        <a14:foregroundMark x1="56055" y1="79590" x2="52734" y2="79492"/>
                        <a14:foregroundMark x1="56250" y1="81250" x2="68262" y2="80957"/>
                        <a14:foregroundMark x1="68262" y1="80957" x2="90039" y2="81641"/>
                        <a14:foregroundMark x1="90039" y1="81641" x2="91113" y2="73145"/>
                        <a14:foregroundMark x1="91113" y1="73145" x2="91113" y2="73145"/>
                        <a14:foregroundMark x1="92383" y1="75879" x2="92285" y2="83105"/>
                        <a14:foregroundMark x1="92285" y1="83105" x2="92383" y2="83691"/>
                        <a14:foregroundMark x1="60742" y1="6250" x2="55566" y2="19629"/>
                        <a14:foregroundMark x1="80371" y1="28125" x2="89160" y2="27441"/>
                        <a14:foregroundMark x1="89160" y1="27441" x2="83496" y2="24121"/>
                        <a14:foregroundMark x1="18164" y1="34082" x2="13184" y2="29980"/>
                        <a14:foregroundMark x1="21094" y1="21875" x2="21875" y2="9082"/>
                        <a14:foregroundMark x1="21680" y1="5371" x2="21680" y2="5371"/>
                        <a14:foregroundMark x1="14258" y1="8496" x2="14258" y2="8496"/>
                        <a14:foregroundMark x1="11816" y1="15137" x2="11816" y2="15137"/>
                        <a14:foregroundMark x1="14453" y1="22754" x2="14453" y2="22754"/>
                        <a14:foregroundMark x1="21875" y1="26465" x2="21875" y2="26465"/>
                        <a14:foregroundMark x1="29785" y1="22559" x2="29785" y2="22559"/>
                        <a14:foregroundMark x1="32422" y1="15332" x2="32422" y2="15332"/>
                        <a14:foregroundMark x1="29590" y1="8301" x2="29590" y2="8301"/>
                        <a14:foregroundMark x1="43848" y1="10352" x2="55762" y2="17383"/>
                        <a14:foregroundMark x1="40918" y1="24219" x2="50195" y2="18848"/>
                        <a14:foregroundMark x1="67969" y1="21680" x2="65918" y2="16309"/>
                        <a14:foregroundMark x1="71680" y1="12012" x2="62988" y2="15039"/>
                        <a14:foregroundMark x1="62988" y1="15039" x2="62988" y2="15039"/>
                        <a14:foregroundMark x1="38184" y1="29297" x2="43164" y2="21289"/>
                        <a14:foregroundMark x1="43164" y1="21289" x2="43164" y2="21289"/>
                        <a14:foregroundMark x1="8105" y1="73535" x2="8105" y2="71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0399E1-2FF9-4223-BC9C-F9C0E5D9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000" y1="64258" x2="29102" y2="62793"/>
                        <a14:foregroundMark x1="66309" y1="40918" x2="60938" y2="36230"/>
                        <a14:foregroundMark x1="60938" y1="36230" x2="60938" y2="36133"/>
                        <a14:foregroundMark x1="73926" y1="15039" x2="73926" y2="15039"/>
                        <a14:foregroundMark x1="64063" y1="81348" x2="56543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542" y="743857"/>
            <a:ext cx="4836886" cy="4836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88E34-B011-44D2-8F31-6120B792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43" y="1436912"/>
            <a:ext cx="3399974" cy="33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58AC4-1715-4FC0-80CB-8EFA2C62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2285" y1="79785" x2="47070" y2="71875"/>
                        <a14:backgroundMark x1="47070" y1="71875" x2="50781" y2="58789"/>
                        <a14:backgroundMark x1="50781" y1="58789" x2="50586" y2="56055"/>
                        <a14:backgroundMark x1="51953" y1="62988" x2="51953" y2="62988"/>
                        <a14:backgroundMark x1="60059" y1="76953" x2="67188" y2="76758"/>
                        <a14:backgroundMark x1="67188" y1="76758" x2="77246" y2="71582"/>
                        <a14:backgroundMark x1="77246" y1="71582" x2="81348" y2="58789"/>
                        <a14:backgroundMark x1="67969" y1="60645" x2="62793" y2="61035"/>
                        <a14:backgroundMark x1="67383" y1="17578" x2="65625" y2="28516"/>
                        <a14:backgroundMark x1="65625" y1="28516" x2="59668" y2="39648"/>
                        <a14:backgroundMark x1="51953" y1="62598" x2="51953" y2="62598"/>
                        <a14:backgroundMark x1="52148" y1="62402" x2="52148" y2="62402"/>
                        <a14:backgroundMark x1="37207" y1="59863" x2="34766" y2="62012"/>
                        <a14:backgroundMark x1="34570" y1="62012" x2="33594" y2="5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EA890-CAFB-45D4-A33D-964D8A5FD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984" r="90918">
                        <a14:foregroundMark x1="10742" y1="61816" x2="12109" y2="50781"/>
                        <a14:foregroundMark x1="11133" y1="46191" x2="9082" y2="38672"/>
                        <a14:foregroundMark x1="9082" y1="38672" x2="9082" y2="36719"/>
                        <a14:foregroundMark x1="90820" y1="62598" x2="90918" y2="57227"/>
                        <a14:foregroundMark x1="90625" y1="44238" x2="90625" y2="39063"/>
                        <a14:foregroundMark x1="9570" y1="63574" x2="8887" y2="56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6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A6578-02B6-46E4-9466-78D1E39FF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7227" r="91309">
                        <a14:foregroundMark x1="48047" y1="87891" x2="62793" y2="71484"/>
                        <a14:foregroundMark x1="62793" y1="71484" x2="63379" y2="69922"/>
                        <a14:foregroundMark x1="10156" y1="97363" x2="24902" y2="85059"/>
                        <a14:foregroundMark x1="21777" y1="72656" x2="30371" y2="73047"/>
                        <a14:foregroundMark x1="30371" y1="73047" x2="56934" y2="71289"/>
                        <a14:foregroundMark x1="79785" y1="11816" x2="66602" y2="1855"/>
                        <a14:foregroundMark x1="66602" y1="1855" x2="58594" y2="10156"/>
                        <a14:foregroundMark x1="58594" y1="10156" x2="45117" y2="10254"/>
                        <a14:foregroundMark x1="45117" y1="10254" x2="52246" y2="5859"/>
                        <a14:foregroundMark x1="52246" y1="5859" x2="59473" y2="10449"/>
                        <a14:foregroundMark x1="63867" y1="1563" x2="70898" y2="2344"/>
                        <a14:foregroundMark x1="91309" y1="36133" x2="89063" y2="40625"/>
                        <a14:foregroundMark x1="34375" y1="96387" x2="25684" y2="98535"/>
                        <a14:foregroundMark x1="25684" y1="98535" x2="18848" y2="96582"/>
                        <a14:foregroundMark x1="18848" y1="96582" x2="18848" y2="96582"/>
                        <a14:foregroundMark x1="38379" y1="91992" x2="38379" y2="91992"/>
                        <a14:foregroundMark x1="46680" y1="92383" x2="46680" y2="92383"/>
                        <a14:foregroundMark x1="44629" y1="92383" x2="44629" y2="92383"/>
                        <a14:foregroundMark x1="41895" y1="92578" x2="41895" y2="92578"/>
                        <a14:foregroundMark x1="43848" y1="92578" x2="43848" y2="92578"/>
                        <a14:foregroundMark x1="40527" y1="92578" x2="40527" y2="92578"/>
                        <a14:foregroundMark x1="43848" y1="92578" x2="43848" y2="92578"/>
                        <a14:foregroundMark x1="45020" y1="92773" x2="45020" y2="92773"/>
                        <a14:foregroundMark x1="43262" y1="92773" x2="43262" y2="92773"/>
                        <a14:foregroundMark x1="43652" y1="92383" x2="43652" y2="92383"/>
                        <a14:foregroundMark x1="42480" y1="92676" x2="42480" y2="92676"/>
                        <a14:foregroundMark x1="47949" y1="92090" x2="47949" y2="92090"/>
                        <a14:foregroundMark x1="49707" y1="91992" x2="49707" y2="91992"/>
                        <a14:foregroundMark x1="58008" y1="88770" x2="58008" y2="88770"/>
                        <a14:foregroundMark x1="55371" y1="90234" x2="55371" y2="90234"/>
                        <a14:foregroundMark x1="53516" y1="90820" x2="53516" y2="90820"/>
                        <a14:foregroundMark x1="49023" y1="92090" x2="49023" y2="92090"/>
                        <a14:foregroundMark x1="46973" y1="92480" x2="46973" y2="92480"/>
                        <a14:foregroundMark x1="45703" y1="92480" x2="45703" y2="92480"/>
                        <a14:foregroundMark x1="45996" y1="92676" x2="45996" y2="92676"/>
                        <a14:foregroundMark x1="50060" y1="91802" x2="47949" y2="92090"/>
                        <a14:foregroundMark x1="52930" y1="90430" x2="50012" y2="91738"/>
                        <a14:foregroundMark x1="54883" y1="90430" x2="54135" y2="90660"/>
                        <a14:foregroundMark x1="57324" y1="89063" x2="54688" y2="89844"/>
                        <a14:foregroundMark x1="44336" y1="92090" x2="41113" y2="92090"/>
                        <a14:foregroundMark x1="40527" y1="92480" x2="50293" y2="90234"/>
                        <a14:foregroundMark x1="10449" y1="91113" x2="10449" y2="91113"/>
                        <a14:foregroundMark x1="12402" y1="86621" x2="12402" y2="86621"/>
                        <a14:foregroundMark x1="16211" y1="84180" x2="16211" y2="84180"/>
                        <a14:foregroundMark x1="16699" y1="83887" x2="16699" y2="83887"/>
                        <a14:foregroundMark x1="7227" y1="96484" x2="7520" y2="95410"/>
                        <a14:foregroundMark x1="9570" y1="93359" x2="9570" y2="92578"/>
                        <a14:foregroundMark x1="7813" y1="94629" x2="7324" y2="96191"/>
                        <a14:foregroundMark x1="34766" y1="98145" x2="34766" y2="98145"/>
                        <a14:foregroundMark x1="7910" y1="98047" x2="7910" y2="98145"/>
                        <a14:backgroundMark x1="9570" y1="90234" x2="9766" y2="86719"/>
                        <a14:backgroundMark x1="17773" y1="80566" x2="16797" y2="74609"/>
                        <a14:backgroundMark x1="38965" y1="99707" x2="49902" y2="95313"/>
                        <a14:backgroundMark x1="49902" y1="95313" x2="53906" y2="95313"/>
                        <a14:backgroundMark x1="37207" y1="94531" x2="45020" y2="96582"/>
                        <a14:backgroundMark x1="45020" y1="96582" x2="44238" y2="95801"/>
                        <a14:backgroundMark x1="58233" y1="90228" x2="77539" y2="87109"/>
                        <a14:backgroundMark x1="36426" y1="93750" x2="40156" y2="93148"/>
                        <a14:backgroundMark x1="77539" y1="87109" x2="79395" y2="87109"/>
                        <a14:backgroundMark x1="62793" y1="86719" x2="66992" y2="87305"/>
                        <a14:backgroundMark x1="65039" y1="86914" x2="69727" y2="86914"/>
                        <a14:backgroundMark x1="72656" y1="85449" x2="71484" y2="93750"/>
                        <a14:backgroundMark x1="61816" y1="87305" x2="61230" y2="88867"/>
                        <a14:backgroundMark x1="54004" y1="94141" x2="43066" y2="94434"/>
                        <a14:backgroundMark x1="55273" y1="92188" x2="51074" y2="93164"/>
                        <a14:backgroundMark x1="52051" y1="93066" x2="56836" y2="91016"/>
                        <a14:backgroundMark x1="17676" y1="82129" x2="17676" y2="80957"/>
                        <a14:backgroundMark x1="8594" y1="93164" x2="8594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6C47F3-3DCA-46CA-949F-EAD04F26B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8926" l="1270" r="97754">
                        <a14:foregroundMark x1="17969" y1="56445" x2="13672" y2="60059"/>
                        <a14:foregroundMark x1="16992" y1="69531" x2="23340" y2="80859"/>
                        <a14:foregroundMark x1="23340" y1="80859" x2="27344" y2="72949"/>
                        <a14:foregroundMark x1="27344" y1="72949" x2="27344" y2="72266"/>
                        <a14:foregroundMark x1="28906" y1="70117" x2="25684" y2="57031"/>
                        <a14:foregroundMark x1="77293" y1="65755" x2="82422" y2="71191"/>
                        <a14:foregroundMark x1="82422" y1="71191" x2="84863" y2="63770"/>
                        <a14:foregroundMark x1="84863" y1="63770" x2="82634" y2="62376"/>
                        <a14:foregroundMark x1="77524" y1="64813" x2="77246" y2="69727"/>
                        <a14:foregroundMark x1="86041" y1="60557" x2="86328" y2="63184"/>
                        <a14:foregroundMark x1="85876" y1="59040" x2="85883" y2="59106"/>
                        <a14:foregroundMark x1="85547" y1="80762" x2="82422" y2="68164"/>
                        <a14:foregroundMark x1="95996" y1="77441" x2="53809" y2="83496"/>
                        <a14:foregroundMark x1="53809" y1="83496" x2="32520" y2="78125"/>
                        <a14:foregroundMark x1="32520" y1="78125" x2="32227" y2="92871"/>
                        <a14:foregroundMark x1="32227" y1="92871" x2="61328" y2="97949"/>
                        <a14:foregroundMark x1="61328" y1="97949" x2="89648" y2="97266"/>
                        <a14:foregroundMark x1="89648" y1="97266" x2="89746" y2="88281"/>
                        <a14:foregroundMark x1="89746" y1="88281" x2="70215" y2="86035"/>
                        <a14:foregroundMark x1="70215" y1="86035" x2="65039" y2="87305"/>
                        <a14:foregroundMark x1="56348" y1="83496" x2="56152" y2="49902"/>
                        <a14:foregroundMark x1="43262" y1="61426" x2="34882" y2="66333"/>
                        <a14:foregroundMark x1="30066" y1="72266" x2="22949" y2="85840"/>
                        <a14:foregroundMark x1="22949" y1="85840" x2="12207" y2="87305"/>
                        <a14:foregroundMark x1="12207" y1="87305" x2="8105" y2="90039"/>
                        <a14:foregroundMark x1="2441" y1="78223" x2="3027" y2="87207"/>
                        <a14:foregroundMark x1="3027" y1="87207" x2="7910" y2="97266"/>
                        <a14:foregroundMark x1="7910" y1="97266" x2="25195" y2="97656"/>
                        <a14:foregroundMark x1="25195" y1="97656" x2="12988" y2="82715"/>
                        <a14:foregroundMark x1="12988" y1="82715" x2="11719" y2="81934"/>
                        <a14:foregroundMark x1="10742" y1="73828" x2="1270" y2="93945"/>
                        <a14:foregroundMark x1="15820" y1="67871" x2="25488" y2="68945"/>
                        <a14:foregroundMark x1="45898" y1="64941" x2="60254" y2="69336"/>
                        <a14:foregroundMark x1="60254" y1="69336" x2="65234" y2="69141"/>
                        <a14:foregroundMark x1="64844" y1="84277" x2="45410" y2="98633"/>
                        <a14:foregroundMark x1="45410" y1="98633" x2="40527" y2="98926"/>
                        <a14:foregroundMark x1="64258" y1="89648" x2="82520" y2="92188"/>
                        <a14:foregroundMark x1="82520" y1="92188" x2="94629" y2="91797"/>
                        <a14:foregroundMark x1="94629" y1="91797" x2="97754" y2="79590"/>
                        <a14:foregroundMark x1="97754" y1="79590" x2="96387" y2="75977"/>
                        <a14:foregroundMark x1="61621" y1="65527" x2="67188" y2="69727"/>
                        <a14:foregroundMark x1="67188" y1="69727" x2="67188" y2="69727"/>
                        <a14:foregroundMark x1="76074" y1="95117" x2="73926" y2="93750"/>
                        <a14:foregroundMark x1="12891" y1="66504" x2="12891" y2="66504"/>
                        <a14:foregroundMark x1="12891" y1="63574" x2="12891" y2="63574"/>
                        <a14:foregroundMark x1="12891" y1="64746" x2="12891" y2="64746"/>
                        <a14:foregroundMark x1="12891" y1="68555" x2="12891" y2="68555"/>
                        <a14:foregroundMark x1="13672" y1="62402" x2="13672" y2="62402"/>
                        <a14:foregroundMark x1="26465" y1="63379" x2="26465" y2="63379"/>
                        <a14:foregroundMark x1="29785" y1="70313" x2="29785" y2="70313"/>
                        <a14:foregroundMark x1="59473" y1="4980" x2="56055" y2="11133"/>
                        <a14:foregroundMark x1="56055" y1="11133" x2="54492" y2="12793"/>
                        <a14:foregroundMark x1="49414" y1="4297" x2="50391" y2="6348"/>
                        <a14:foregroundMark x1="38184" y1="55469" x2="38184" y2="55469"/>
                        <a14:foregroundMark x1="51367" y1="45801" x2="53516" y2="43066"/>
                        <a14:foregroundMark x1="75293" y1="55273" x2="75293" y2="55273"/>
                        <a14:foregroundMark x1="73340" y1="50391" x2="71978" y2="49189"/>
                        <a14:foregroundMark x1="74512" y1="51953" x2="74512" y2="51953"/>
                        <a14:foregroundMark x1="71680" y1="59082" x2="71680" y2="59082"/>
                        <a14:foregroundMark x1="73730" y1="58398" x2="73730" y2="58398"/>
                        <a14:foregroundMark x1="38965" y1="52734" x2="39160" y2="52148"/>
                        <a14:foregroundMark x1="35742" y1="29980" x2="35742" y2="29980"/>
                        <a14:foregroundMark x1="36426" y1="27832" x2="36426" y2="27832"/>
                        <a14:foregroundMark x1="74902" y1="56641" x2="74902" y2="56641"/>
                        <a14:foregroundMark x1="75488" y1="55859" x2="75488" y2="55859"/>
                        <a14:foregroundMark x1="75293" y1="53125" x2="75293" y2="53125"/>
                        <a14:foregroundMark x1="27637" y1="54785" x2="28320" y2="55762"/>
                        <a14:foregroundMark x1="72461" y1="58789" x2="72461" y2="58789"/>
                        <a14:foregroundMark x1="12500" y1="68555" x2="12500" y2="68555"/>
                        <a14:foregroundMark x1="41309" y1="57813" x2="41309" y2="57813"/>
                        <a14:backgroundMark x1="7715" y1="68066" x2="7910" y2="28418"/>
                        <a14:backgroundMark x1="16797" y1="65332" x2="18164" y2="65332"/>
                        <a14:backgroundMark x1="15625" y1="64551" x2="17188" y2="64551"/>
                        <a14:backgroundMark x1="18652" y1="64941" x2="24121" y2="64355"/>
                        <a14:backgroundMark x1="1660" y1="74609" x2="1660" y2="74609"/>
                        <a14:backgroundMark x1="75098" y1="47754" x2="79980" y2="54102"/>
                        <a14:backgroundMark x1="79980" y1="54102" x2="84766" y2="54492"/>
                        <a14:backgroundMark x1="80176" y1="56641" x2="75879" y2="64355"/>
                        <a14:backgroundMark x1="75879" y1="64355" x2="75488" y2="66309"/>
                        <a14:backgroundMark x1="74316" y1="63574" x2="74121" y2="60449"/>
                        <a14:backgroundMark x1="71094" y1="61230" x2="74707" y2="62793"/>
                        <a14:backgroundMark x1="79980" y1="61816" x2="86230" y2="58301"/>
                        <a14:backgroundMark x1="86230" y1="58301" x2="85938" y2="57617"/>
                        <a14:backgroundMark x1="79590" y1="61230" x2="81348" y2="60449"/>
                        <a14:backgroundMark x1="74316" y1="60645" x2="75684" y2="60645"/>
                        <a14:backgroundMark x1="80762" y1="62402" x2="82617" y2="62402"/>
                        <a14:backgroundMark x1="85938" y1="62012" x2="85742" y2="58008"/>
                        <a14:backgroundMark x1="86719" y1="62207" x2="86133" y2="58594"/>
                        <a14:backgroundMark x1="86523" y1="62012" x2="85547" y2="58008"/>
                        <a14:backgroundMark x1="86523" y1="62012" x2="86328" y2="60449"/>
                        <a14:backgroundMark x1="34961" y1="58203" x2="27539" y2="49316"/>
                        <a14:backgroundMark x1="31836" y1="72852" x2="31836" y2="64746"/>
                        <a14:backgroundMark x1="31836" y1="64746" x2="32031" y2="64160"/>
                        <a14:backgroundMark x1="33984" y1="73633" x2="32910" y2="62598"/>
                        <a14:backgroundMark x1="32910" y1="62598" x2="33398" y2="60645"/>
                        <a14:backgroundMark x1="33594" y1="69922" x2="34570" y2="59473"/>
                        <a14:backgroundMark x1="32813" y1="67871" x2="33984" y2="67090"/>
                        <a14:backgroundMark x1="51563" y1="40625" x2="50098" y2="40625"/>
                        <a14:backgroundMark x1="35449" y1="61621" x2="34961" y2="60742"/>
                        <a14:backgroundMark x1="32813" y1="67676" x2="32715" y2="66309"/>
                        <a14:backgroundMark x1="32715" y1="67969" x2="33008" y2="67676"/>
                        <a14:backgroundMark x1="32520" y1="66992" x2="33789" y2="67090"/>
                        <a14:backgroundMark x1="34277" y1="66992" x2="34473" y2="66504"/>
                        <a14:backgroundMark x1="34668" y1="66211" x2="33984" y2="67285"/>
                        <a14:backgroundMark x1="34766" y1="66504" x2="34766" y2="64258"/>
                        <a14:backgroundMark x1="85938" y1="62109" x2="86230" y2="59180"/>
                        <a14:backgroundMark x1="86426" y1="62109" x2="85449" y2="57129"/>
                        <a14:backgroundMark x1="24805" y1="42285" x2="5762" y2="48047"/>
                        <a14:backgroundMark x1="5762" y1="48047" x2="5664" y2="48145"/>
                        <a14:backgroundMark x1="3809" y1="49902" x2="6543" y2="24414"/>
                        <a14:backgroundMark x1="6543" y1="24414" x2="6543" y2="24316"/>
                        <a14:backgroundMark x1="7031" y1="52148" x2="23340" y2="50684"/>
                        <a14:backgroundMark x1="23340" y1="50684" x2="26367" y2="50684"/>
                        <a14:backgroundMark x1="30859" y1="71582" x2="30859" y2="70020"/>
                        <a14:backgroundMark x1="30859" y1="70313" x2="30859" y2="72266"/>
                        <a14:backgroundMark x1="31293" y1="70313" x2="31445" y2="69629"/>
                        <a14:backgroundMark x1="30859" y1="72266" x2="31293" y2="70313"/>
                        <a14:backgroundMark x1="31348" y1="70313" x2="31348" y2="70898"/>
                        <a14:backgroundMark x1="31348" y1="69434" x2="31348" y2="70313"/>
                        <a14:backgroundMark x1="35352" y1="54102" x2="37207" y2="51172"/>
                        <a14:backgroundMark x1="40918" y1="48730" x2="40918" y2="48730"/>
                        <a14:backgroundMark x1="41504" y1="48730" x2="41504" y2="48730"/>
                        <a14:backgroundMark x1="76270" y1="56641" x2="76270" y2="56641"/>
                        <a14:backgroundMark x1="77246" y1="53125" x2="77246" y2="53125"/>
                        <a14:backgroundMark x1="73145" y1="48535" x2="73145" y2="48535"/>
                        <a14:backgroundMark x1="73730" y1="59277" x2="73730" y2="59473"/>
                        <a14:backgroundMark x1="72461" y1="48340" x2="72656" y2="48438"/>
                        <a14:backgroundMark x1="75000" y1="51074" x2="75000" y2="51172"/>
                        <a14:backgroundMark x1="76465" y1="53027" x2="76367" y2="53027"/>
                        <a14:backgroundMark x1="76074" y1="53027" x2="76074" y2="53027"/>
                        <a14:backgroundMark x1="75977" y1="56543" x2="75977" y2="56250"/>
                        <a14:backgroundMark x1="75586" y1="56738" x2="75586" y2="56738"/>
                        <a14:backgroundMark x1="72852" y1="59570" x2="72852" y2="59570"/>
                        <a14:backgroundMark x1="73145" y1="59180" x2="73047" y2="59375"/>
                        <a14:backgroundMark x1="72656" y1="59668" x2="72656" y2="59668"/>
                        <a14:backgroundMark x1="37402" y1="56543" x2="37402" y2="56543"/>
                        <a14:backgroundMark x1="37500" y1="56348" x2="37500" y2="56348"/>
                        <a14:backgroundMark x1="37402" y1="55957" x2="37402" y2="55957"/>
                        <a14:backgroundMark x1="37695" y1="56738" x2="37695" y2="56738"/>
                        <a14:backgroundMark x1="82422" y1="25488" x2="82422" y2="25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40" y="-55659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40ABD-F22F-441E-9DDF-7E995113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0" b="95020" l="9961" r="89844">
                        <a14:foregroundMark x1="46094" y1="73047" x2="50586" y2="38086"/>
                        <a14:foregroundMark x1="64258" y1="9668" x2="46680" y2="18164"/>
                        <a14:foregroundMark x1="46680" y1="18164" x2="46680" y2="18164"/>
                        <a14:foregroundMark x1="53516" y1="4980" x2="40137" y2="18945"/>
                        <a14:foregroundMark x1="40137" y1="18945" x2="38574" y2="23730"/>
                        <a14:foregroundMark x1="33594" y1="27051" x2="30078" y2="36914"/>
                        <a14:foregroundMark x1="57520" y1="33594" x2="54785" y2="29395"/>
                        <a14:foregroundMark x1="36328" y1="33984" x2="39941" y2="30762"/>
                        <a14:foregroundMark x1="29492" y1="43457" x2="45703" y2="71875"/>
                        <a14:foregroundMark x1="45703" y1="71875" x2="53613" y2="71875"/>
                        <a14:foregroundMark x1="53613" y1="71875" x2="66895" y2="50781"/>
                        <a14:foregroundMark x1="66895" y1="50781" x2="44238" y2="59375"/>
                        <a14:foregroundMark x1="44238" y1="59375" x2="34668" y2="52148"/>
                        <a14:foregroundMark x1="34668" y1="52148" x2="54102" y2="48730"/>
                        <a14:foregroundMark x1="54102" y1="48730" x2="60059" y2="49121"/>
                        <a14:foregroundMark x1="43652" y1="46973" x2="36328" y2="46777"/>
                        <a14:foregroundMark x1="28320" y1="50000" x2="33496" y2="61523"/>
                        <a14:foregroundMark x1="33496" y1="61523" x2="46387" y2="76855"/>
                        <a14:foregroundMark x1="46387" y1="76855" x2="55566" y2="70313"/>
                        <a14:foregroundMark x1="55566" y1="70313" x2="56152" y2="69531"/>
                        <a14:foregroundMark x1="28516" y1="59863" x2="27539" y2="70313"/>
                        <a14:foregroundMark x1="27539" y1="70313" x2="33594" y2="77148"/>
                        <a14:foregroundMark x1="20215" y1="69141" x2="25293" y2="55469"/>
                        <a14:foregroundMark x1="27539" y1="88867" x2="35449" y2="92090"/>
                        <a14:foregroundMark x1="35449" y1="92090" x2="41504" y2="85352"/>
                        <a14:foregroundMark x1="41504" y1="85352" x2="41504" y2="84863"/>
                        <a14:foregroundMark x1="33594" y1="94922" x2="41016" y2="95020"/>
                        <a14:foregroundMark x1="41016" y1="95020" x2="41504" y2="94531"/>
                        <a14:foregroundMark x1="43066" y1="93164" x2="42480" y2="80078"/>
                        <a14:foregroundMark x1="42480" y1="80078" x2="50391" y2="73242"/>
                        <a14:foregroundMark x1="50391" y1="73242" x2="58691" y2="75195"/>
                        <a14:foregroundMark x1="58691" y1="75195" x2="56055" y2="89258"/>
                        <a14:foregroundMark x1="56055" y1="89258" x2="64258" y2="93359"/>
                        <a14:foregroundMark x1="64258" y1="93359" x2="69336" y2="90625"/>
                        <a14:foregroundMark x1="64453" y1="71094" x2="69531" y2="62500"/>
                        <a14:foregroundMark x1="69531" y1="62500" x2="74902" y2="72070"/>
                        <a14:foregroundMark x1="69727" y1="39844" x2="61621" y2="49316"/>
                        <a14:foregroundMark x1="60254" y1="39453" x2="36816" y2="39258"/>
                        <a14:foregroundMark x1="26855" y1="39844" x2="29688" y2="50781"/>
                        <a14:foregroundMark x1="30664" y1="31836" x2="32813" y2="26660"/>
                        <a14:foregroundMark x1="33203" y1="24512" x2="39355" y2="17188"/>
                        <a14:foregroundMark x1="53906" y1="6152" x2="64355" y2="6152"/>
                        <a14:foregroundMark x1="64355" y1="6152" x2="68945" y2="9082"/>
                        <a14:foregroundMark x1="52930" y1="93750" x2="52148" y2="86914"/>
                        <a14:foregroundMark x1="55957" y1="94531" x2="69141" y2="92383"/>
                        <a14:foregroundMark x1="69531" y1="92773" x2="70117" y2="87695"/>
                        <a14:foregroundMark x1="76465" y1="74219" x2="72949" y2="75391"/>
                        <a14:foregroundMark x1="56738" y1="5371" x2="55176" y2="4590"/>
                        <a14:foregroundMark x1="44824" y1="10254" x2="36816" y2="18164"/>
                        <a14:foregroundMark x1="49805" y1="6543" x2="42871" y2="12207"/>
                        <a14:foregroundMark x1="62988" y1="5176" x2="56934" y2="4980"/>
                        <a14:foregroundMark x1="74902" y1="13867" x2="60645" y2="7324"/>
                        <a14:foregroundMark x1="82617" y1="15430" x2="74707" y2="15430"/>
                        <a14:foregroundMark x1="73730" y1="13379" x2="69141" y2="9668"/>
                        <a14:foregroundMark x1="66797" y1="7129" x2="72754" y2="12598"/>
                        <a14:foregroundMark x1="63184" y1="29785" x2="60254" y2="22754"/>
                        <a14:foregroundMark x1="60254" y1="22754" x2="60254" y2="22754"/>
                        <a14:foregroundMark x1="65039" y1="31348" x2="66016" y2="41406"/>
                        <a14:foregroundMark x1="66016" y1="41406" x2="66016" y2="41504"/>
                        <a14:foregroundMark x1="64844" y1="41113" x2="43066" y2="30078"/>
                        <a14:foregroundMark x1="43066" y1="30078" x2="42871" y2="29785"/>
                        <a14:foregroundMark x1="38965" y1="32617" x2="29590" y2="42871"/>
                        <a14:foregroundMark x1="29590" y1="42871" x2="28906" y2="51367"/>
                        <a14:foregroundMark x1="29102" y1="40625" x2="31836" y2="32617"/>
                        <a14:foregroundMark x1="30078" y1="32617" x2="29492" y2="41699"/>
                        <a14:foregroundMark x1="24707" y1="38867" x2="25293" y2="45996"/>
                        <a14:foregroundMark x1="24121" y1="45215" x2="24902" y2="38672"/>
                        <a14:foregroundMark x1="24902" y1="38477" x2="24512" y2="44043"/>
                        <a14:foregroundMark x1="24707" y1="45410" x2="22754" y2="40430"/>
                        <a14:foregroundMark x1="27441" y1="58301" x2="25879" y2="53516"/>
                        <a14:foregroundMark x1="25684" y1="53320" x2="26465" y2="48730"/>
                        <a14:foregroundMark x1="24414" y1="53223" x2="20020" y2="65137"/>
                        <a14:foregroundMark x1="33203" y1="68750" x2="28613" y2="63477"/>
                        <a14:foregroundMark x1="68750" y1="58496" x2="69824" y2="50684"/>
                        <a14:foregroundMark x1="69824" y1="50684" x2="67871" y2="45508"/>
                        <a14:foregroundMark x1="68555" y1="45605" x2="73145" y2="42480"/>
                        <a14:foregroundMark x1="73633" y1="42969" x2="73730" y2="42969"/>
                        <a14:foregroundMark x1="73242" y1="40039" x2="73242" y2="40039"/>
                        <a14:foregroundMark x1="69141" y1="47266" x2="69141" y2="47266"/>
                        <a14:foregroundMark x1="73438" y1="56055" x2="73438" y2="56055"/>
                        <a14:foregroundMark x1="76172" y1="63184" x2="76172" y2="63184"/>
                        <a14:foregroundMark x1="77734" y1="70703" x2="77734" y2="70703"/>
                        <a14:foregroundMark x1="77734" y1="70020" x2="74414" y2="69824"/>
                        <a14:foregroundMark x1="72070" y1="71777" x2="58887" y2="70215"/>
                        <a14:foregroundMark x1="58887" y1="70215" x2="60254" y2="71680"/>
                        <a14:foregroundMark x1="25977" y1="75977" x2="26367" y2="72363"/>
                        <a14:foregroundMark x1="22949" y1="75977" x2="20313" y2="72363"/>
                        <a14:foregroundMark x1="19336" y1="72363" x2="19336" y2="72363"/>
                        <a14:foregroundMark x1="20703" y1="75586" x2="20703" y2="75586"/>
                        <a14:foregroundMark x1="61133" y1="94824" x2="61133" y2="94824"/>
                        <a14:foregroundMark x1="66016" y1="94824" x2="66016" y2="94824"/>
                        <a14:foregroundMark x1="28906" y1="94336" x2="28906" y2="94336"/>
                        <a14:foregroundMark x1="25391" y1="91699" x2="25391" y2="91699"/>
                        <a14:foregroundMark x1="25977" y1="87598" x2="25977" y2="87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5F7A-9CA4-4B01-AF34-9544156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93750" l="9961" r="89844">
                        <a14:foregroundMark x1="25488" y1="89648" x2="59863" y2="91016"/>
                        <a14:foregroundMark x1="59863" y1="91016" x2="67383" y2="90527"/>
                        <a14:foregroundMark x1="67383" y1="90527" x2="72949" y2="88086"/>
                        <a14:foregroundMark x1="52148" y1="93750" x2="52148" y2="93750"/>
                        <a14:foregroundMark x1="47070" y1="75977" x2="45703" y2="57227"/>
                        <a14:foregroundMark x1="41113" y1="58398" x2="33203" y2="39258"/>
                        <a14:foregroundMark x1="33203" y1="39258" x2="33203" y2="38672"/>
                        <a14:foregroundMark x1="32227" y1="40234" x2="40332" y2="24316"/>
                        <a14:foregroundMark x1="40332" y1="24316" x2="46191" y2="18945"/>
                        <a14:foregroundMark x1="46191" y1="18945" x2="47461" y2="18555"/>
                        <a14:foregroundMark x1="44629" y1="18945" x2="34082" y2="30371"/>
                        <a14:foregroundMark x1="34082" y1="30371" x2="33398" y2="33594"/>
                        <a14:foregroundMark x1="33398" y1="52930" x2="33398" y2="52930"/>
                        <a14:foregroundMark x1="25684" y1="49316" x2="25684" y2="49316"/>
                        <a14:foregroundMark x1="21777" y1="41309" x2="21777" y2="41309"/>
                        <a14:foregroundMark x1="21777" y1="32617" x2="21777" y2="32617"/>
                        <a14:foregroundMark x1="24121" y1="23340" x2="24121" y2="23340"/>
                        <a14:foregroundMark x1="30664" y1="15820" x2="30664" y2="15820"/>
                        <a14:foregroundMark x1="35352" y1="12598" x2="35352" y2="12598"/>
                        <a14:foregroundMark x1="39355" y1="10449" x2="39355" y2="10449"/>
                        <a14:foregroundMark x1="44824" y1="9473" x2="44824" y2="9473"/>
                        <a14:foregroundMark x1="50586" y1="6543" x2="50586" y2="6543"/>
                        <a14:foregroundMark x1="54785" y1="9668" x2="54785" y2="9668"/>
                        <a14:foregroundMark x1="60059" y1="10254" x2="60059" y2="10254"/>
                        <a14:foregroundMark x1="63867" y1="12988" x2="63867" y2="12988"/>
                        <a14:foregroundMark x1="69727" y1="14844" x2="69727" y2="14844"/>
                        <a14:foregroundMark x1="76270" y1="22949" x2="76270" y2="22949"/>
                        <a14:foregroundMark x1="79395" y1="32617" x2="79395" y2="32617"/>
                        <a14:foregroundMark x1="76855" y1="41504" x2="76855" y2="41504"/>
                        <a14:foregroundMark x1="72949" y1="49316" x2="72949" y2="49316"/>
                        <a14:foregroundMark x1="81348" y1="53906" x2="81348" y2="53906"/>
                        <a14:foregroundMark x1="66797" y1="53906" x2="66797" y2="53906"/>
                        <a14:foregroundMark x1="72656" y1="64941" x2="72656" y2="64941"/>
                        <a14:foregroundMark x1="66211" y1="69336" x2="66211" y2="69336"/>
                        <a14:foregroundMark x1="67969" y1="73047" x2="67969" y2="73047"/>
                        <a14:foregroundMark x1="33008" y1="69336" x2="33008" y2="69336"/>
                        <a14:foregroundMark x1="31055" y1="73438" x2="31055" y2="73438"/>
                        <a14:foregroundMark x1="27051" y1="64551" x2="27051" y2="64551"/>
                        <a14:foregroundMark x1="18457" y1="54102" x2="18457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4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0234C1-55FB-4C36-B701-ECD97063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D9420-FF5A-4599-9B8E-7D6704DAE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44" y="-30480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D0E29-4CCC-4857-8C71-5BD7848CE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D9ED82-4B9D-47E9-9A40-E146105D2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699" y1="72461" x2="19824" y2="75488"/>
                        <a14:backgroundMark x1="19824" y1="75488" x2="15430" y2="73633"/>
                        <a14:backgroundMark x1="16211" y1="47754" x2="13965" y2="40625"/>
                        <a14:backgroundMark x1="13965" y1="40625" x2="13477" y2="41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96230-A828-4E69-BBBA-942E4614D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93750" l="9961" r="94043">
                        <a14:foregroundMark x1="35938" y1="11621" x2="38770" y2="9863"/>
                        <a14:foregroundMark x1="89648" y1="29395" x2="89648" y2="22656"/>
                        <a14:foregroundMark x1="94043" y1="64746" x2="86035" y2="66309"/>
                        <a14:foregroundMark x1="86035" y1="66309" x2="84961" y2="65723"/>
                        <a14:foregroundMark x1="74316" y1="89648" x2="64551" y2="90234"/>
                        <a14:foregroundMark x1="64551" y1="90234" x2="58301" y2="93359"/>
                        <a14:foregroundMark x1="68555" y1="93750" x2="67188" y2="92969"/>
                        <a14:foregroundMark x1="14063" y1="55273" x2="14063" y2="54883"/>
                        <a14:foregroundMark x1="50293" y1="9570" x2="50293" y2="9570"/>
                        <a14:foregroundMark x1="44629" y1="9277" x2="44629" y2="9277"/>
                        <a14:foregroundMark x1="38672" y1="9180" x2="38672" y2="9180"/>
                        <a14:foregroundMark x1="63281" y1="9277" x2="63281" y2="9277"/>
                        <a14:foregroundMark x1="64648" y1="9863" x2="63086" y2="9180"/>
                        <a14:foregroundMark x1="70508" y1="9473" x2="69727" y2="9082"/>
                        <a14:foregroundMark x1="57031" y1="9473" x2="56641" y2="9180"/>
                        <a14:foregroundMark x1="57129" y1="9180" x2="57129" y2="9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4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29</cp:revision>
  <dcterms:created xsi:type="dcterms:W3CDTF">2025-03-23T20:14:13Z</dcterms:created>
  <dcterms:modified xsi:type="dcterms:W3CDTF">2025-04-13T15:16:52Z</dcterms:modified>
</cp:coreProperties>
</file>